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2536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70D4C-FB12-489F-8A24-5BA78BE712CE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CA614-46D8-41FC-A08E-0DB7F95912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4401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B88471-AEEF-4336-A778-7AE6F58ECBD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24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1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1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747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472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1" y="274640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920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633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2" y="4406902"/>
            <a:ext cx="77724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826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97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66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464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630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4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0540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7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7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7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5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1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1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C7948-8AEA-4E27-8127-125888FF41F3}" type="datetimeFigureOut">
              <a:rPr lang="it-IT" smtClean="0"/>
              <a:t>03/09/2020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C6ED6-5AE2-4C9E-B37A-444F634630E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856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08" t="28893" r="19099" b="24728"/>
          <a:stretch>
            <a:fillRect/>
          </a:stretch>
        </p:blipFill>
        <p:spPr bwMode="auto">
          <a:xfrm>
            <a:off x="1419349" y="-23562"/>
            <a:ext cx="7250723" cy="694055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3" name="CasellaDiTesto 2"/>
          <p:cNvSpPr txBox="1">
            <a:spLocks noChangeArrowheads="1"/>
          </p:cNvSpPr>
          <p:nvPr/>
        </p:nvSpPr>
        <p:spPr bwMode="auto">
          <a:xfrm>
            <a:off x="317989" y="908050"/>
            <a:ext cx="126316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INFANZIA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1800"/>
              <a:t>MEDOLE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6157399" y="3584256"/>
            <a:ext cx="59822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635505" y="5151678"/>
            <a:ext cx="6646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 B</a:t>
            </a:r>
          </a:p>
        </p:txBody>
      </p:sp>
      <p:cxnSp>
        <p:nvCxnSpPr>
          <p:cNvPr id="5" name="Connettore 1 4"/>
          <p:cNvCxnSpPr/>
          <p:nvPr/>
        </p:nvCxnSpPr>
        <p:spPr>
          <a:xfrm>
            <a:off x="3309090" y="5338898"/>
            <a:ext cx="1262910" cy="0"/>
          </a:xfrm>
          <a:prstGeom prst="line">
            <a:avLst/>
          </a:prstGeom>
          <a:ln w="762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4151618" y="3850018"/>
            <a:ext cx="0" cy="1578659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3940545" y="4500847"/>
            <a:ext cx="564986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A</a:t>
            </a:r>
          </a:p>
        </p:txBody>
      </p:sp>
      <p:sp>
        <p:nvSpPr>
          <p:cNvPr id="15" name="CasellaDiTesto 14"/>
          <p:cNvSpPr txBox="1"/>
          <p:nvPr/>
        </p:nvSpPr>
        <p:spPr>
          <a:xfrm>
            <a:off x="6200091" y="1694251"/>
            <a:ext cx="565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D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6167254" y="2132856"/>
            <a:ext cx="29911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3545667" y="1143767"/>
            <a:ext cx="58160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E</a:t>
            </a:r>
          </a:p>
        </p:txBody>
      </p:sp>
      <p:cxnSp>
        <p:nvCxnSpPr>
          <p:cNvPr id="19" name="Connettore 1 18"/>
          <p:cNvCxnSpPr/>
          <p:nvPr/>
        </p:nvCxnSpPr>
        <p:spPr>
          <a:xfrm flipH="1">
            <a:off x="3279713" y="332656"/>
            <a:ext cx="871907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1 22"/>
          <p:cNvCxnSpPr/>
          <p:nvPr/>
        </p:nvCxnSpPr>
        <p:spPr>
          <a:xfrm flipH="1">
            <a:off x="3309090" y="351463"/>
            <a:ext cx="20520" cy="199019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1 23"/>
          <p:cNvCxnSpPr/>
          <p:nvPr/>
        </p:nvCxnSpPr>
        <p:spPr>
          <a:xfrm flipH="1">
            <a:off x="3309091" y="2341661"/>
            <a:ext cx="1057412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1 24"/>
          <p:cNvCxnSpPr/>
          <p:nvPr/>
        </p:nvCxnSpPr>
        <p:spPr>
          <a:xfrm>
            <a:off x="4366505" y="1180603"/>
            <a:ext cx="16617" cy="869215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1 31"/>
          <p:cNvCxnSpPr/>
          <p:nvPr/>
        </p:nvCxnSpPr>
        <p:spPr>
          <a:xfrm>
            <a:off x="4113696" y="351464"/>
            <a:ext cx="5314" cy="55658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/>
          <p:nvPr/>
        </p:nvCxnSpPr>
        <p:spPr>
          <a:xfrm flipH="1">
            <a:off x="3871419" y="935906"/>
            <a:ext cx="511703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4420872" y="1371086"/>
            <a:ext cx="463373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200" dirty="0">
                <a:solidFill>
                  <a:srgbClr val="FF0000"/>
                </a:solidFill>
              </a:rPr>
              <a:t>Aula</a:t>
            </a:r>
          </a:p>
          <a:p>
            <a:r>
              <a:rPr lang="it-IT" sz="1200" dirty="0">
                <a:solidFill>
                  <a:srgbClr val="FF0000"/>
                </a:solidFill>
              </a:rPr>
              <a:t>COVID</a:t>
            </a:r>
          </a:p>
        </p:txBody>
      </p:sp>
      <p:sp>
        <p:nvSpPr>
          <p:cNvPr id="40" name="CasellaDiTesto 39"/>
          <p:cNvSpPr txBox="1"/>
          <p:nvPr/>
        </p:nvSpPr>
        <p:spPr>
          <a:xfrm>
            <a:off x="4943940" y="1440598"/>
            <a:ext cx="69156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000" dirty="0"/>
              <a:t>PRE</a:t>
            </a:r>
          </a:p>
          <a:p>
            <a:r>
              <a:rPr lang="it-IT" sz="1000" dirty="0"/>
              <a:t>SCUOLA</a:t>
            </a:r>
          </a:p>
        </p:txBody>
      </p:sp>
      <p:cxnSp>
        <p:nvCxnSpPr>
          <p:cNvPr id="38" name="Connettore 1 37"/>
          <p:cNvCxnSpPr/>
          <p:nvPr/>
        </p:nvCxnSpPr>
        <p:spPr>
          <a:xfrm>
            <a:off x="4872628" y="1312650"/>
            <a:ext cx="0" cy="5052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>
            <a:off x="5701972" y="935909"/>
            <a:ext cx="0" cy="1113909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>
            <a:off x="5967847" y="2341664"/>
            <a:ext cx="0" cy="5804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>
            <a:off x="7031350" y="1484546"/>
            <a:ext cx="0" cy="1437593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ttore 1 47"/>
          <p:cNvCxnSpPr/>
          <p:nvPr/>
        </p:nvCxnSpPr>
        <p:spPr>
          <a:xfrm>
            <a:off x="6498152" y="935906"/>
            <a:ext cx="0" cy="556954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 flipH="1" flipV="1">
            <a:off x="5701975" y="935908"/>
            <a:ext cx="805365" cy="1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 flipH="1">
            <a:off x="6190685" y="1519019"/>
            <a:ext cx="31665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 flipH="1">
            <a:off x="5983327" y="2922136"/>
            <a:ext cx="104802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1 62"/>
          <p:cNvCxnSpPr/>
          <p:nvPr/>
        </p:nvCxnSpPr>
        <p:spPr>
          <a:xfrm flipH="1">
            <a:off x="6714698" y="1506604"/>
            <a:ext cx="316655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1 63"/>
          <p:cNvCxnSpPr/>
          <p:nvPr/>
        </p:nvCxnSpPr>
        <p:spPr>
          <a:xfrm flipH="1">
            <a:off x="5647111" y="2049815"/>
            <a:ext cx="33621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ttore 1 68"/>
          <p:cNvCxnSpPr/>
          <p:nvPr/>
        </p:nvCxnSpPr>
        <p:spPr>
          <a:xfrm flipH="1">
            <a:off x="5701972" y="1519019"/>
            <a:ext cx="308784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1 70"/>
          <p:cNvCxnSpPr/>
          <p:nvPr/>
        </p:nvCxnSpPr>
        <p:spPr>
          <a:xfrm>
            <a:off x="3319353" y="5517232"/>
            <a:ext cx="1385587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ttore 1 73"/>
          <p:cNvCxnSpPr/>
          <p:nvPr/>
        </p:nvCxnSpPr>
        <p:spPr>
          <a:xfrm flipV="1">
            <a:off x="4674896" y="3839961"/>
            <a:ext cx="0" cy="4818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ttore 1 74"/>
          <p:cNvCxnSpPr/>
          <p:nvPr/>
        </p:nvCxnSpPr>
        <p:spPr>
          <a:xfrm>
            <a:off x="3871419" y="3839959"/>
            <a:ext cx="83352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1 75"/>
          <p:cNvCxnSpPr/>
          <p:nvPr/>
        </p:nvCxnSpPr>
        <p:spPr>
          <a:xfrm>
            <a:off x="3296814" y="4941168"/>
            <a:ext cx="830454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ttore 1 81"/>
          <p:cNvCxnSpPr/>
          <p:nvPr/>
        </p:nvCxnSpPr>
        <p:spPr>
          <a:xfrm flipV="1">
            <a:off x="3375559" y="4283496"/>
            <a:ext cx="0" cy="105540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1 82"/>
          <p:cNvCxnSpPr/>
          <p:nvPr/>
        </p:nvCxnSpPr>
        <p:spPr>
          <a:xfrm flipV="1">
            <a:off x="3901935" y="3792018"/>
            <a:ext cx="0" cy="593519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1 89"/>
          <p:cNvCxnSpPr/>
          <p:nvPr/>
        </p:nvCxnSpPr>
        <p:spPr>
          <a:xfrm>
            <a:off x="3375562" y="4321762"/>
            <a:ext cx="526375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ttore 1 92"/>
          <p:cNvCxnSpPr/>
          <p:nvPr/>
        </p:nvCxnSpPr>
        <p:spPr>
          <a:xfrm>
            <a:off x="5436099" y="6021288"/>
            <a:ext cx="12785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>
            <a:off x="6714697" y="5805264"/>
            <a:ext cx="639299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ttore 1 96"/>
          <p:cNvCxnSpPr/>
          <p:nvPr/>
        </p:nvCxnSpPr>
        <p:spPr>
          <a:xfrm>
            <a:off x="6190685" y="4912155"/>
            <a:ext cx="1163311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1 97"/>
          <p:cNvCxnSpPr/>
          <p:nvPr/>
        </p:nvCxnSpPr>
        <p:spPr>
          <a:xfrm>
            <a:off x="7308228" y="4941168"/>
            <a:ext cx="0" cy="86409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ttore 1 98"/>
          <p:cNvCxnSpPr/>
          <p:nvPr/>
        </p:nvCxnSpPr>
        <p:spPr>
          <a:xfrm flipV="1">
            <a:off x="5372572" y="5235243"/>
            <a:ext cx="0" cy="78604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Connettore 1 99"/>
          <p:cNvCxnSpPr/>
          <p:nvPr/>
        </p:nvCxnSpPr>
        <p:spPr>
          <a:xfrm>
            <a:off x="6714695" y="5290174"/>
            <a:ext cx="0" cy="7311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ttore 1 109"/>
          <p:cNvCxnSpPr/>
          <p:nvPr/>
        </p:nvCxnSpPr>
        <p:spPr>
          <a:xfrm flipV="1">
            <a:off x="5372572" y="4264542"/>
            <a:ext cx="0" cy="647615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nettore 1 110"/>
          <p:cNvCxnSpPr/>
          <p:nvPr/>
        </p:nvCxnSpPr>
        <p:spPr>
          <a:xfrm flipH="1" flipV="1">
            <a:off x="6104657" y="4385535"/>
            <a:ext cx="11713" cy="54557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nettore 1 114"/>
          <p:cNvCxnSpPr/>
          <p:nvPr/>
        </p:nvCxnSpPr>
        <p:spPr>
          <a:xfrm flipH="1">
            <a:off x="5707568" y="4366341"/>
            <a:ext cx="488710" cy="1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1 116"/>
          <p:cNvCxnSpPr/>
          <p:nvPr/>
        </p:nvCxnSpPr>
        <p:spPr>
          <a:xfrm>
            <a:off x="7031353" y="2922137"/>
            <a:ext cx="2993" cy="157870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Connettore 1 119"/>
          <p:cNvCxnSpPr/>
          <p:nvPr/>
        </p:nvCxnSpPr>
        <p:spPr>
          <a:xfrm>
            <a:off x="5715366" y="3722019"/>
            <a:ext cx="2994" cy="644323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1 120"/>
          <p:cNvCxnSpPr/>
          <p:nvPr/>
        </p:nvCxnSpPr>
        <p:spPr>
          <a:xfrm flipH="1">
            <a:off x="5993511" y="2922139"/>
            <a:ext cx="1" cy="548139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Connettore 1 124"/>
          <p:cNvCxnSpPr/>
          <p:nvPr/>
        </p:nvCxnSpPr>
        <p:spPr>
          <a:xfrm flipH="1">
            <a:off x="5992954" y="2996952"/>
            <a:ext cx="1028771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nettore 1 125"/>
          <p:cNvCxnSpPr/>
          <p:nvPr/>
        </p:nvCxnSpPr>
        <p:spPr>
          <a:xfrm flipH="1">
            <a:off x="6714698" y="4366341"/>
            <a:ext cx="316655" cy="1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ttore 1 131"/>
          <p:cNvCxnSpPr/>
          <p:nvPr/>
        </p:nvCxnSpPr>
        <p:spPr>
          <a:xfrm flipH="1">
            <a:off x="6196281" y="4345189"/>
            <a:ext cx="311059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Connettore 1 135"/>
          <p:cNvCxnSpPr/>
          <p:nvPr/>
        </p:nvCxnSpPr>
        <p:spPr>
          <a:xfrm flipH="1">
            <a:off x="5707568" y="3792016"/>
            <a:ext cx="285942" cy="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ccia a destra 10"/>
          <p:cNvSpPr/>
          <p:nvPr/>
        </p:nvSpPr>
        <p:spPr>
          <a:xfrm rot="16200000">
            <a:off x="1100331" y="3504312"/>
            <a:ext cx="3980122" cy="45719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0" name="Freccia a destra 59"/>
          <p:cNvSpPr/>
          <p:nvPr/>
        </p:nvSpPr>
        <p:spPr>
          <a:xfrm>
            <a:off x="5008246" y="595220"/>
            <a:ext cx="1613944" cy="6907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1" name="Freccia a destra 60"/>
          <p:cNvSpPr/>
          <p:nvPr/>
        </p:nvSpPr>
        <p:spPr>
          <a:xfrm>
            <a:off x="3210183" y="204191"/>
            <a:ext cx="1834526" cy="6907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5" name="Freccia in su 64"/>
          <p:cNvSpPr/>
          <p:nvPr/>
        </p:nvSpPr>
        <p:spPr>
          <a:xfrm>
            <a:off x="3067535" y="204191"/>
            <a:ext cx="45719" cy="1371354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su 11"/>
          <p:cNvSpPr/>
          <p:nvPr/>
        </p:nvSpPr>
        <p:spPr>
          <a:xfrm>
            <a:off x="5287006" y="6237312"/>
            <a:ext cx="114607" cy="620688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a destra 12"/>
          <p:cNvSpPr/>
          <p:nvPr/>
        </p:nvSpPr>
        <p:spPr>
          <a:xfrm>
            <a:off x="5321488" y="6129302"/>
            <a:ext cx="1986740" cy="108011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su 17"/>
          <p:cNvSpPr/>
          <p:nvPr/>
        </p:nvSpPr>
        <p:spPr>
          <a:xfrm>
            <a:off x="7353994" y="4607306"/>
            <a:ext cx="98326" cy="1521997"/>
          </a:xfrm>
          <a:prstGeom prst="up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Freccia a sinistra 21"/>
          <p:cNvSpPr/>
          <p:nvPr/>
        </p:nvSpPr>
        <p:spPr>
          <a:xfrm flipV="1">
            <a:off x="6922188" y="4569294"/>
            <a:ext cx="480971" cy="116216"/>
          </a:xfrm>
          <a:prstGeom prst="lef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su 26"/>
          <p:cNvSpPr/>
          <p:nvPr/>
        </p:nvSpPr>
        <p:spPr>
          <a:xfrm>
            <a:off x="5081174" y="5151676"/>
            <a:ext cx="125709" cy="1706324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/>
          <p:cNvSpPr/>
          <p:nvPr/>
        </p:nvSpPr>
        <p:spPr>
          <a:xfrm>
            <a:off x="5144028" y="5046422"/>
            <a:ext cx="491477" cy="10525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77" name="Connettore 1 76"/>
          <p:cNvCxnSpPr/>
          <p:nvPr/>
        </p:nvCxnSpPr>
        <p:spPr>
          <a:xfrm flipV="1">
            <a:off x="4674896" y="4630166"/>
            <a:ext cx="0" cy="28199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ttore 1 77"/>
          <p:cNvCxnSpPr/>
          <p:nvPr/>
        </p:nvCxnSpPr>
        <p:spPr>
          <a:xfrm flipV="1">
            <a:off x="4674896" y="5235243"/>
            <a:ext cx="0" cy="281991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reccia in su 30"/>
          <p:cNvSpPr/>
          <p:nvPr/>
        </p:nvSpPr>
        <p:spPr>
          <a:xfrm>
            <a:off x="4808069" y="4500847"/>
            <a:ext cx="129123" cy="2357155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Freccia a sinistra 32"/>
          <p:cNvSpPr/>
          <p:nvPr/>
        </p:nvSpPr>
        <p:spPr>
          <a:xfrm>
            <a:off x="4572000" y="4500847"/>
            <a:ext cx="300628" cy="45719"/>
          </a:xfrm>
          <a:prstGeom prst="lef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Freccia in su 35"/>
          <p:cNvSpPr/>
          <p:nvPr/>
        </p:nvSpPr>
        <p:spPr>
          <a:xfrm>
            <a:off x="2915816" y="5805264"/>
            <a:ext cx="72008" cy="742392"/>
          </a:xfrm>
          <a:prstGeom prst="upArrow">
            <a:avLst/>
          </a:prstGeom>
          <a:solidFill>
            <a:schemeClr val="tx2">
              <a:lumMod val="75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0" name="Freccia in su 79"/>
          <p:cNvSpPr/>
          <p:nvPr/>
        </p:nvSpPr>
        <p:spPr>
          <a:xfrm>
            <a:off x="3131840" y="3312974"/>
            <a:ext cx="103852" cy="2204259"/>
          </a:xfrm>
          <a:prstGeom prst="upArrow">
            <a:avLst/>
          </a:prstGeom>
          <a:solidFill>
            <a:schemeClr val="tx2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9" name="Connettore 2 38"/>
          <p:cNvCxnSpPr>
            <a:endCxn id="80" idx="2"/>
          </p:cNvCxnSpPr>
          <p:nvPr/>
        </p:nvCxnSpPr>
        <p:spPr>
          <a:xfrm flipV="1">
            <a:off x="2951820" y="5517233"/>
            <a:ext cx="231946" cy="288033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reccia a destra 40"/>
          <p:cNvSpPr/>
          <p:nvPr/>
        </p:nvSpPr>
        <p:spPr>
          <a:xfrm>
            <a:off x="3235694" y="290079"/>
            <a:ext cx="1147091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3" name="Freccia in su 42"/>
          <p:cNvSpPr/>
          <p:nvPr/>
        </p:nvSpPr>
        <p:spPr>
          <a:xfrm>
            <a:off x="3182647" y="351464"/>
            <a:ext cx="45719" cy="2820262"/>
          </a:xfrm>
          <a:prstGeom prst="upArrow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4" name="Freccia a sinistra 43"/>
          <p:cNvSpPr/>
          <p:nvPr/>
        </p:nvSpPr>
        <p:spPr>
          <a:xfrm>
            <a:off x="4193566" y="1018998"/>
            <a:ext cx="248842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Freccia in giù 44"/>
          <p:cNvSpPr/>
          <p:nvPr/>
        </p:nvSpPr>
        <p:spPr>
          <a:xfrm>
            <a:off x="5008246" y="294642"/>
            <a:ext cx="72926" cy="30057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7" name="Freccia in giù 86"/>
          <p:cNvSpPr/>
          <p:nvPr/>
        </p:nvSpPr>
        <p:spPr>
          <a:xfrm>
            <a:off x="6615093" y="663967"/>
            <a:ext cx="45719" cy="97668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9" name="Freccia a sinistra 78"/>
          <p:cNvSpPr/>
          <p:nvPr/>
        </p:nvSpPr>
        <p:spPr>
          <a:xfrm rot="16200000">
            <a:off x="4043734" y="674237"/>
            <a:ext cx="691265" cy="4571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4884243" y="2132856"/>
            <a:ext cx="751260" cy="0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Freccia a sinistra 83"/>
          <p:cNvSpPr/>
          <p:nvPr/>
        </p:nvSpPr>
        <p:spPr>
          <a:xfrm>
            <a:off x="4193566" y="1018998"/>
            <a:ext cx="378434" cy="5709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8" name="Connettore 1 87"/>
          <p:cNvCxnSpPr/>
          <p:nvPr/>
        </p:nvCxnSpPr>
        <p:spPr>
          <a:xfrm>
            <a:off x="4831190" y="1330217"/>
            <a:ext cx="570423" cy="16347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1 88"/>
          <p:cNvCxnSpPr/>
          <p:nvPr/>
        </p:nvCxnSpPr>
        <p:spPr>
          <a:xfrm flipV="1">
            <a:off x="5600548" y="1338390"/>
            <a:ext cx="0" cy="755745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ttore 1 90"/>
          <p:cNvCxnSpPr/>
          <p:nvPr/>
        </p:nvCxnSpPr>
        <p:spPr>
          <a:xfrm>
            <a:off x="4937190" y="1330217"/>
            <a:ext cx="0" cy="758223"/>
          </a:xfrm>
          <a:prstGeom prst="line">
            <a:avLst/>
          </a:prstGeom>
          <a:ln w="57150">
            <a:solidFill>
              <a:srgbClr val="FF66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ccia in giù 29"/>
          <p:cNvSpPr/>
          <p:nvPr/>
        </p:nvSpPr>
        <p:spPr>
          <a:xfrm>
            <a:off x="5436099" y="46480"/>
            <a:ext cx="45719" cy="1266168"/>
          </a:xfrm>
          <a:prstGeom prst="downArrow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7" name="Freccia a destra 36"/>
          <p:cNvSpPr/>
          <p:nvPr/>
        </p:nvSpPr>
        <p:spPr>
          <a:xfrm>
            <a:off x="3067534" y="46482"/>
            <a:ext cx="2368565" cy="78855"/>
          </a:xfrm>
          <a:prstGeom prst="rightArrow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9" name="Freccia in su 48"/>
          <p:cNvSpPr/>
          <p:nvPr/>
        </p:nvSpPr>
        <p:spPr>
          <a:xfrm>
            <a:off x="2987826" y="125335"/>
            <a:ext cx="45719" cy="5391896"/>
          </a:xfrm>
          <a:prstGeom prst="upArrow">
            <a:avLst/>
          </a:prstGeom>
          <a:solidFill>
            <a:srgbClr val="FF66CC"/>
          </a:solidFill>
          <a:ln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0" name="CasellaDiTesto 49"/>
          <p:cNvSpPr txBox="1"/>
          <p:nvPr/>
        </p:nvSpPr>
        <p:spPr>
          <a:xfrm>
            <a:off x="4603182" y="6270659"/>
            <a:ext cx="1313382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Ingresso</a:t>
            </a:r>
          </a:p>
          <a:p>
            <a:r>
              <a:rPr lang="it-IT" dirty="0"/>
              <a:t>Cancello A</a:t>
            </a:r>
          </a:p>
        </p:txBody>
      </p:sp>
      <p:sp>
        <p:nvSpPr>
          <p:cNvPr id="51" name="CasellaDiTesto 50"/>
          <p:cNvSpPr txBox="1"/>
          <p:nvPr/>
        </p:nvSpPr>
        <p:spPr>
          <a:xfrm>
            <a:off x="2023545" y="5443601"/>
            <a:ext cx="130606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dirty="0"/>
              <a:t>Ingresso Cancello B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6196279" y="4500845"/>
            <a:ext cx="825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92" name="CasellaDiTesto 91"/>
          <p:cNvSpPr txBox="1"/>
          <p:nvPr/>
        </p:nvSpPr>
        <p:spPr>
          <a:xfrm>
            <a:off x="6229877" y="4528600"/>
            <a:ext cx="542463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dirty="0" err="1"/>
              <a:t>Sez</a:t>
            </a:r>
            <a:r>
              <a:rPr lang="it-IT" sz="1200" dirty="0"/>
              <a:t> C</a:t>
            </a:r>
          </a:p>
        </p:txBody>
      </p:sp>
    </p:spTree>
    <p:extLst>
      <p:ext uri="{BB962C8B-B14F-4D97-AF65-F5344CB8AC3E}">
        <p14:creationId xmlns:p14="http://schemas.microsoft.com/office/powerpoint/2010/main" val="22057170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25</Words>
  <Application>Microsoft Office PowerPoint</Application>
  <PresentationFormat>Presentazione su schermo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Hewlett-Packard Company</dc:creator>
  <cp:lastModifiedBy>affarigenerali</cp:lastModifiedBy>
  <cp:revision>14</cp:revision>
  <dcterms:created xsi:type="dcterms:W3CDTF">2020-08-19T12:38:12Z</dcterms:created>
  <dcterms:modified xsi:type="dcterms:W3CDTF">2020-09-03T08:46:54Z</dcterms:modified>
</cp:coreProperties>
</file>